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4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4B564-573D-9E57-E074-E9DE852E4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C04B87-A02B-0973-94D1-2A9B79B89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3A7C6-DF4E-00F2-3BAE-F488F64D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07C01-3755-3BD9-C7F3-B29478F1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48C0-7614-63F8-3F02-76A71D44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63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D472-44CF-5366-C020-C386095AC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5B1AFF-9056-7201-E0EE-A47EF76BC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5AAEF-4441-3FEB-8048-A24DEE82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D4364-AE03-363B-9862-13B5507DE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3C329-7D07-5D9D-2EE0-46DC6A4F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A49877-9376-161A-3ADA-B4A0C32852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0B2FD6-3DFD-4F80-60DA-F68748DF9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87A40-B83E-16A1-28DE-10C63F80B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DDC6C-A1F0-7541-8BDC-D23BA6BB6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9BE2-231B-7A9C-8CBF-56870446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90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6E108-C998-D4D5-BC53-6FAAA557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39328-18D3-469A-18DB-FB7C81E36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2A22F-84A8-B8FB-7BA6-61899796C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AA1A9-ADC8-1042-EDF2-3F19E31A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72798-65A8-FFE9-240F-5190D19B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4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BD525-95DB-F175-482E-6896078C2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2DA31-80DF-5379-360E-038A6867E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E2653-D42C-A594-C600-894D69E4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002CC-B64E-6B2F-77E9-D4556191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DF92C-F0EB-5E67-17BD-C3A2FBECE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48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0FBB4-229F-820F-773D-C9A5E4907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052EF-EDE6-ACFE-6F0E-FB2F5BECF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B1419-7B47-B716-12D7-1B990DA56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63761-C66B-8E60-7E28-2EFE0B043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C878-7D06-9818-33B6-8AD2D0CBD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B4CCE-8E03-CF29-2289-91645E7C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54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128EF-8534-1E9C-4C4F-2C7A614A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54573-C057-B21A-1A14-B20B2E5EE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117389-5341-A52D-7CA3-CAA32BEE2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5A495D-B767-EA70-6D12-E6E3B0740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4FCAC6-9EE8-4896-2E98-00B241CF3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65E28F-9CE8-E189-41C3-64ACBB1DE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224D7C-946F-E2B3-05ED-6D67A03A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38951D-96D8-C39A-2A32-2AC6F48A7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23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52B1E-9132-A515-2918-64B37F3FD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53988B-BA31-C7D9-50B5-AC9AA4FE6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3B8436-03F4-CFA8-96B1-43A278648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5013C3-3A19-F2C9-9BA2-1CB96F64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85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2EAC57-4DD8-7891-42A9-EFA717F6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C5107E-5BEC-5FD1-2E9F-A537C292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50417-4A18-B9DC-7780-E0B58EF72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5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95B74-4009-868E-8B7D-E2ED2BBA9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B774E-9A08-A70E-1210-800117000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52B08-7DC9-9AFD-80D0-98C9BEF16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82EF2-EDEA-9BA1-E59A-31E58465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BEB6D-0E4F-ECFB-3261-AC26866EA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A9EDC-541D-96A2-7945-55C1907E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0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1BF65-E8CF-8D5E-B455-57911681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1F08DF-A0EB-7DF3-3AB8-88DAC7367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73425-1853-3D76-E95B-7C80881D2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B19DC-12F5-5F5D-C52F-A3AD82A91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6BCF5-4CA8-CDB0-747A-4711F14CC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4FC29-7D57-CACC-D9C6-1AC25D2E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76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121E06-FDBC-CD84-90FA-21C9972E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4861F-2C35-AB94-852C-DA5472CD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8777B-7B8E-B029-ACB8-F9B7920C5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1D737-F49D-4F45-8209-5C064256704D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7CCF7-C91A-3950-893C-4A05AEDCC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B39D3-3E2C-F8F8-15E1-4D7D31198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5B060-93FB-498A-9D0E-95C013AC00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67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a.marceddu@kcl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.marceddu@kcl.ac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9448AF-FFFD-2DB8-3E45-8E56ADDB5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246" y="634654"/>
            <a:ext cx="5527419" cy="3566160"/>
          </a:xfrm>
        </p:spPr>
        <p:txBody>
          <a:bodyPr anchor="b">
            <a:normAutofit/>
          </a:bodyPr>
          <a:lstStyle/>
          <a:p>
            <a:pPr algn="l"/>
            <a:r>
              <a:rPr lang="en-GB" sz="30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 </a:t>
            </a:r>
            <a:r>
              <a:rPr lang="en-GB" sz="3000" kern="1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</a:t>
            </a:r>
            <a:r>
              <a:rPr lang="en-GB" sz="30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but Different: </a:t>
            </a:r>
            <a:br>
              <a:rPr lang="en-GB" sz="30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30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Way in for the Paris Agreement via General Exceptions in Investment Agreements</a:t>
            </a:r>
            <a:br>
              <a:rPr lang="en-GB" sz="30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B2F066-609A-EB9E-F3A3-989F5E1C5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581" y="4636008"/>
            <a:ext cx="3837772" cy="1572768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 Maria Laura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Marceddu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Maria.marceddu@kcl.ac.uk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en-GB" dirty="0"/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1C4B0B-E730-7524-8174-05682301B2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16" r="32554" b="2"/>
          <a:stretch/>
        </p:blipFill>
        <p:spPr>
          <a:xfrm>
            <a:off x="4925961" y="10"/>
            <a:ext cx="7264516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4525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3F27FE-34F8-0EED-B673-B3913F3F1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 fontScale="90000"/>
          </a:bodyPr>
          <a:lstStyle/>
          <a:p>
            <a:r>
              <a:rPr lang="en-GB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Canada-Ecuador BIT – </a:t>
            </a:r>
            <a:r>
              <a:rPr lang="en-GB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Art.XVII</a:t>
            </a:r>
            <a:r>
              <a:rPr lang="en-GB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Application and General Exceptions</a:t>
            </a:r>
            <a:endParaRPr lang="en-GB" sz="54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6E6ACB-2577-E0C9-C991-9A011923D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347414"/>
            <a:ext cx="10915261" cy="43146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Nothing in this Agreement shall be construed to prevent a Contracting Party from adopting, maintaining or enforcing any measure otherwise consistent with this Agreement that it considers appropriate to ensure that investment activity in its territory is undertaken in a manner sensitive to environmental concerns. </a:t>
            </a:r>
          </a:p>
          <a:p>
            <a:pPr marL="0" indent="0">
              <a:buNone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Provided that such measures are not applied in an arbitrary or unjustifiable manner, or do not constitute a disguised restriction on international trade or investment, nothing in this Agreement shall be construed to prevent a Contracting Party from adopting or maintaining measures, including environmental measures: 1. (a) necessary to ensure compliance with laws and regulations that are not inconsistent with the provisions of this Agreement; (b) necessary to protect human, animal or plant life or health; or (c) relating to the conservation of living or non-living exhaustible natural resources.</a:t>
            </a:r>
          </a:p>
        </p:txBody>
      </p:sp>
    </p:spTree>
    <p:extLst>
      <p:ext uri="{BB962C8B-B14F-4D97-AF65-F5344CB8AC3E}">
        <p14:creationId xmlns:p14="http://schemas.microsoft.com/office/powerpoint/2010/main" val="341943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3F27FE-34F8-0EED-B673-B3913F3F1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02" y="32867"/>
            <a:ext cx="10515600" cy="1348065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GATT </a:t>
            </a:r>
            <a:r>
              <a:rPr lang="en-GB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Art.XX</a:t>
            </a:r>
            <a:endParaRPr lang="en-GB" sz="54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6E6ACB-2577-E0C9-C991-9A011923D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12" y="1576874"/>
            <a:ext cx="11849878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 to the requirement that such measures are not applied in a manner which would constitute a means of arbitrary or unjustifiable discrimination between countries where the same conditions prevail, or a disguised restriction on international trade, nothing in this Agreement shall be construed to prevent the adoption or enforcement by any contracting party of measures:  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necessary to protect human, animal or plant life or health; […]   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(d) necessary to secure compliance with laws or regulations which are not inconsistent with the provisions of this Agreement […] 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(g) relating to the conservation of exhaustible natural resources if such measures are made effective in conjunction with restrictions on domestic production or consumption;</a:t>
            </a:r>
          </a:p>
        </p:txBody>
      </p:sp>
    </p:spTree>
    <p:extLst>
      <p:ext uri="{BB962C8B-B14F-4D97-AF65-F5344CB8AC3E}">
        <p14:creationId xmlns:p14="http://schemas.microsoft.com/office/powerpoint/2010/main" val="7212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1C4B0B-E730-7524-8174-05682301B2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7" t="6482" r="27204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9448AF-FFFD-2DB8-3E45-8E56ADDB5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B2F066-609A-EB9E-F3A3-989F5E1C5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GB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 Maria Laura Marceddu</a:t>
            </a:r>
          </a:p>
          <a:p>
            <a:pPr algn="l"/>
            <a:r>
              <a:rPr lang="en-GB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Maria.marceddu@kcl.ac.uk</a:t>
            </a:r>
            <a:endParaRPr lang="en-GB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410139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Office Theme</vt:lpstr>
      <vt:lpstr>Same Same but Different:  A Way in for the Paris Agreement via General Exceptions in Investment Agreements </vt:lpstr>
      <vt:lpstr>Canada-Ecuador BIT – Art.XVII Application and General Exceptions</vt:lpstr>
      <vt:lpstr>GATT Art.XX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 Same but Different:  A Way in for the Paris Agreement via General Exceptions in Investment Agreements </dc:title>
  <dc:creator>Maria Laura Marceddu</dc:creator>
  <cp:lastModifiedBy>Maria Laura Marceddu</cp:lastModifiedBy>
  <cp:revision>4</cp:revision>
  <dcterms:created xsi:type="dcterms:W3CDTF">2023-11-02T10:47:19Z</dcterms:created>
  <dcterms:modified xsi:type="dcterms:W3CDTF">2023-11-02T11:37:16Z</dcterms:modified>
</cp:coreProperties>
</file>